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9" r:id="rId2"/>
    <p:sldId id="376" r:id="rId3"/>
    <p:sldId id="375" r:id="rId4"/>
    <p:sldId id="374" r:id="rId5"/>
    <p:sldId id="373" r:id="rId6"/>
    <p:sldId id="372" r:id="rId7"/>
    <p:sldId id="371" r:id="rId8"/>
    <p:sldId id="370" r:id="rId9"/>
    <p:sldId id="379" r:id="rId10"/>
    <p:sldId id="378" r:id="rId11"/>
    <p:sldId id="380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38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81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409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25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41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19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77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20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435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27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222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E0029-333B-407E-B75A-9E4801B6A95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B97FD-A358-45F9-B3A1-78B397A372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079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53A55FE-AB6F-411D-A2A3-C23865FFA3CB}"/>
              </a:ext>
            </a:extLst>
          </p:cNvPr>
          <p:cNvSpPr/>
          <p:nvPr/>
        </p:nvSpPr>
        <p:spPr>
          <a:xfrm>
            <a:off x="243552" y="198564"/>
            <a:ext cx="890044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300" kern="0" dirty="0">
                <a:latin typeface="Calibri" panose="020F0502020204030204" pitchFamily="34" charset="0"/>
                <a:ea typeface="Arial" panose="020B0604020202020204" pitchFamily="34" charset="0"/>
              </a:rPr>
              <a:t>Stappenplan voor het opstellen van een zuur-base reactievergelijking</a:t>
            </a:r>
          </a:p>
          <a:p>
            <a:pPr>
              <a:spcAft>
                <a:spcPts val="0"/>
              </a:spcAft>
            </a:pPr>
            <a:endParaRPr lang="nl-NL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57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53A55FE-AB6F-411D-A2A3-C23865FFA3CB}"/>
              </a:ext>
            </a:extLst>
          </p:cNvPr>
          <p:cNvSpPr/>
          <p:nvPr/>
        </p:nvSpPr>
        <p:spPr>
          <a:xfrm>
            <a:off x="243552" y="198564"/>
            <a:ext cx="8900448" cy="6855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300" kern="0" dirty="0">
                <a:latin typeface="Calibri" panose="020F0502020204030204" pitchFamily="34" charset="0"/>
                <a:ea typeface="Arial" panose="020B0604020202020204" pitchFamily="34" charset="0"/>
              </a:rPr>
              <a:t>Stappenplan voor het opstellen van een zuur-base reactievergelijking</a:t>
            </a:r>
          </a:p>
          <a:p>
            <a:pPr>
              <a:spcAft>
                <a:spcPts val="0"/>
              </a:spcAft>
            </a:pPr>
            <a:endParaRPr lang="nl-NL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1: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Geef de juiste notaties van de stoffen/oplossingen die bij elkaar worden gevoegd.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Leer de tabellen van hoofdstuk 8 en 9.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oplossing van een zwak en een sterk zuur of base.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Maak onderscheid tussen een zuiver zuur en een oplossing van een zuur (of base).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vast zout en een opgelost zout, dat een base bevat.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2: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Noteer de formule van het deeltje dat het zuur is en het deeltje dat de base is.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Een oplossing van 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 je schrijven als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(zie tabel 49).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1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lvl="0">
              <a:spcAft>
                <a:spcPts val="300"/>
              </a:spcAft>
              <a:buSzPts val="1000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Stap 3: Stel vast hoeveel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er wordt overgedragen.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Bij een meerwaardig zuur wordt het maximale aantal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overgedragen. 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Bij een negatief ion als base is het aantal H</a:t>
            </a:r>
            <a:r>
              <a:rPr lang="nl-NL" baseline="30000" dirty="0"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 dat wordt opgenomen gelijk aan de ionlading.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en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kunnen maar één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ion afstaan.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en OH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kunnen maar één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ion opnemen (net als -NH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groepen in aminen).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</a:rPr>
              <a:t>Stap 4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: Noteer de formules van de deeltjes die ontstaan.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Ga ervan uit dat zuur-base reacties aflopend zijn.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Als er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ontstaat, splitst dit direct in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 en 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(gasbelletjes, bruisen).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</a:rPr>
              <a:t>Stap 5</a:t>
            </a:r>
            <a:r>
              <a:rPr lang="nl-NL" dirty="0">
                <a:latin typeface="Calibri" panose="020F0502020204030204" pitchFamily="34" charset="0"/>
              </a:rPr>
              <a:t>:</a:t>
            </a: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Maak de vergelijking kloppend.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28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891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53A55FE-AB6F-411D-A2A3-C23865FFA3CB}"/>
              </a:ext>
            </a:extLst>
          </p:cNvPr>
          <p:cNvSpPr/>
          <p:nvPr/>
        </p:nvSpPr>
        <p:spPr>
          <a:xfrm>
            <a:off x="243552" y="198564"/>
            <a:ext cx="8900448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300" kern="0" dirty="0">
                <a:latin typeface="Calibri" panose="020F0502020204030204" pitchFamily="34" charset="0"/>
                <a:ea typeface="Arial" panose="020B0604020202020204" pitchFamily="34" charset="0"/>
              </a:rPr>
              <a:t>Stappenplan voor het opstellen van een zuur-base reactievergelijking</a:t>
            </a:r>
          </a:p>
          <a:p>
            <a:pPr>
              <a:spcAft>
                <a:spcPts val="0"/>
              </a:spcAft>
            </a:pPr>
            <a:endParaRPr lang="nl-NL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Stap 1</a:t>
            </a: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Geef de juiste notaties van de stoffen/oplossingen die bij elkaar worden gevoegd.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15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53A55FE-AB6F-411D-A2A3-C23865FFA3CB}"/>
              </a:ext>
            </a:extLst>
          </p:cNvPr>
          <p:cNvSpPr/>
          <p:nvPr/>
        </p:nvSpPr>
        <p:spPr>
          <a:xfrm>
            <a:off x="243552" y="198564"/>
            <a:ext cx="8900448" cy="242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300" kern="0" dirty="0">
                <a:latin typeface="Calibri" panose="020F0502020204030204" pitchFamily="34" charset="0"/>
                <a:ea typeface="Arial" panose="020B0604020202020204" pitchFamily="34" charset="0"/>
              </a:rPr>
              <a:t>Stappenplan voor het opstellen van een zuur-base reactievergelijking</a:t>
            </a:r>
          </a:p>
          <a:p>
            <a:pPr>
              <a:spcAft>
                <a:spcPts val="0"/>
              </a:spcAft>
            </a:pPr>
            <a:endParaRPr lang="nl-NL" kern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Stap 1</a:t>
            </a: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Geef de juiste notaties van de stoffen/oplossingen die bij elkaar worden gevoegd.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Leer de tabellen van hoofdstuk 8 en 9.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oplossing van een zwak en een sterk zuur of base.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Maak onderscheid tussen een zuiver zuur en een oplossing van een zuur (of base).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vast zout en een opgelost zout, dat een base bevat.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14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53A55FE-AB6F-411D-A2A3-C23865FFA3CB}"/>
              </a:ext>
            </a:extLst>
          </p:cNvPr>
          <p:cNvSpPr/>
          <p:nvPr/>
        </p:nvSpPr>
        <p:spPr>
          <a:xfrm>
            <a:off x="243552" y="198564"/>
            <a:ext cx="89004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300" kern="0" dirty="0">
                <a:latin typeface="Calibri" panose="020F0502020204030204" pitchFamily="34" charset="0"/>
                <a:ea typeface="Arial" panose="020B0604020202020204" pitchFamily="34" charset="0"/>
              </a:rPr>
              <a:t>Stappenplan voor het opstellen van een zuur-base reactievergelijking</a:t>
            </a:r>
          </a:p>
          <a:p>
            <a:pPr>
              <a:spcAft>
                <a:spcPts val="0"/>
              </a:spcAft>
            </a:pPr>
            <a:endParaRPr lang="nl-NL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1: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Geef de juiste notaties van de stoffen/oplossingen die bij elkaar worden gevoegd.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Leer de tabellen van hoofdstuk 8 en 9.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oplossing van een zwak en een sterk zuur of base.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Maak onderscheid tussen een zuiver zuur en een oplossing van een zuur (of base).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vast zout en een opgelost zout, dat een base bevat.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Stap 2</a:t>
            </a: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Noteer de formule van het deeltje dat het zuur is en het deeltje dat de base is.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05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53A55FE-AB6F-411D-A2A3-C23865FFA3CB}"/>
              </a:ext>
            </a:extLst>
          </p:cNvPr>
          <p:cNvSpPr/>
          <p:nvPr/>
        </p:nvSpPr>
        <p:spPr>
          <a:xfrm>
            <a:off x="243552" y="198564"/>
            <a:ext cx="8900448" cy="3331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300" kern="0" dirty="0">
                <a:latin typeface="Calibri" panose="020F0502020204030204" pitchFamily="34" charset="0"/>
                <a:ea typeface="Arial" panose="020B0604020202020204" pitchFamily="34" charset="0"/>
              </a:rPr>
              <a:t>Stappenplan voor het opstellen van een zuur-base reactievergelijking</a:t>
            </a:r>
          </a:p>
          <a:p>
            <a:pPr>
              <a:spcAft>
                <a:spcPts val="0"/>
              </a:spcAft>
            </a:pPr>
            <a:endParaRPr lang="nl-NL" kern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1: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Geef de juiste notaties van de stoffen/oplossingen die bij elkaar worden gevoegd.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1925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Leer de tabellen van hoofdstuk 8 en 9.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1925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oplossing van een zwak en een sterk zuur of base.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1925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Maak onderscheid tussen een zuiver zuur en een oplossing van een zuur (of base).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1925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vast zout en een opgelost zout, dat een base bevat.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ea typeface="Arial" panose="020B0604020202020204" pitchFamily="34" charset="0"/>
              </a:rPr>
              <a:t>Stap 2</a:t>
            </a: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Noteer de formule van het deeltje dat het zuur is en het deeltje dat de base is.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257175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Een oplossing van 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 je schrijven als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(zie tabel 49).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1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281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53A55FE-AB6F-411D-A2A3-C23865FFA3CB}"/>
              </a:ext>
            </a:extLst>
          </p:cNvPr>
          <p:cNvSpPr/>
          <p:nvPr/>
        </p:nvSpPr>
        <p:spPr>
          <a:xfrm>
            <a:off x="243552" y="198564"/>
            <a:ext cx="8900448" cy="380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300" kern="0" dirty="0">
                <a:latin typeface="Calibri" panose="020F0502020204030204" pitchFamily="34" charset="0"/>
                <a:ea typeface="Arial" panose="020B0604020202020204" pitchFamily="34" charset="0"/>
              </a:rPr>
              <a:t>Stappenplan voor het opstellen van een zuur-base reactievergelijking</a:t>
            </a:r>
          </a:p>
          <a:p>
            <a:pPr>
              <a:spcAft>
                <a:spcPts val="0"/>
              </a:spcAft>
            </a:pPr>
            <a:endParaRPr lang="nl-NL" kern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1: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Geef de juiste notaties van de stoffen/oplossingen die bij elkaar worden gevoegd.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Leer de tabellen van hoofdstuk 8 en 9.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oplossing van een zwak en een sterk zuur of base.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Maak onderscheid tussen een zuiver zuur en een oplossing van een zuur (of base).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vast zout en een opgelost zout, dat een base bevat.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2: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Noteer de formule van het deeltje dat het zuur is en het deeltje dat de base is.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Een oplossing van 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 je schrijven als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(zie tabel 49).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1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lvl="0">
              <a:spcAft>
                <a:spcPts val="300"/>
              </a:spcAft>
              <a:buSzPts val="1000"/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Stap 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 Stel vast hoeveel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er wordt overgedragen.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49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53A55FE-AB6F-411D-A2A3-C23865FFA3CB}"/>
              </a:ext>
            </a:extLst>
          </p:cNvPr>
          <p:cNvSpPr/>
          <p:nvPr/>
        </p:nvSpPr>
        <p:spPr>
          <a:xfrm>
            <a:off x="243552" y="198564"/>
            <a:ext cx="890044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300" kern="0" dirty="0">
                <a:latin typeface="Calibri" panose="020F0502020204030204" pitchFamily="34" charset="0"/>
                <a:ea typeface="Arial" panose="020B0604020202020204" pitchFamily="34" charset="0"/>
              </a:rPr>
              <a:t>Stappenplan voor het opstellen van een zuur-base reactievergelijking</a:t>
            </a:r>
          </a:p>
          <a:p>
            <a:pPr>
              <a:spcAft>
                <a:spcPts val="0"/>
              </a:spcAft>
            </a:pPr>
            <a:endParaRPr lang="nl-NL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1: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Geef de juiste notaties van de stoffen/oplossingen die bij elkaar worden gevoegd.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Leer de tabellen van hoofdstuk 8 en 9.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oplossing van een zwak en een sterk zuur of base.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Maak onderscheid tussen een zuiver zuur en een oplossing van een zuur (of base).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vast zout en een opgelost zout, dat een base bevat.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2: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Noteer de formule van het deeltje dat het zuur is en het deeltje dat de base is.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Een oplossing van 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 je schrijven als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(zie tabel 49).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1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lvl="0">
              <a:spcAft>
                <a:spcPts val="300"/>
              </a:spcAft>
              <a:buSzPts val="1000"/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Stap 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 Stel vast hoeveel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er wordt overgedragen.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Bij een meerwaardig zuur wordt het maximale aantal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overgedragen. 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Bij een negatief ion als base is het aantal H</a:t>
            </a:r>
            <a:r>
              <a:rPr lang="nl-NL" baseline="30000" dirty="0"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 dat wordt opgenomen gelijk aan de ionlading.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en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kunnen maar één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ion afstaan.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en OH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kunnen maar één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ion opnemen (net als -NH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groepen in aminen).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2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53A55FE-AB6F-411D-A2A3-C23865FFA3CB}"/>
              </a:ext>
            </a:extLst>
          </p:cNvPr>
          <p:cNvSpPr/>
          <p:nvPr/>
        </p:nvSpPr>
        <p:spPr>
          <a:xfrm>
            <a:off x="243552" y="198564"/>
            <a:ext cx="8900448" cy="5547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300" kern="0" dirty="0">
                <a:latin typeface="Calibri" panose="020F0502020204030204" pitchFamily="34" charset="0"/>
                <a:ea typeface="Arial" panose="020B0604020202020204" pitchFamily="34" charset="0"/>
              </a:rPr>
              <a:t>Stappenplan voor het opstellen van een zuur-base reactievergelijking</a:t>
            </a:r>
          </a:p>
          <a:p>
            <a:pPr>
              <a:spcAft>
                <a:spcPts val="0"/>
              </a:spcAft>
            </a:pPr>
            <a:endParaRPr lang="nl-NL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1: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Geef de juiste notaties van de stoffen/oplossingen die bij elkaar worden gevoegd.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Leer de tabellen van hoofdstuk 8 en 9.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oplossing van een zwak en een sterk zuur of base.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Maak onderscheid tussen een zuiver zuur en een oplossing van een zuur (of base).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vast zout en een opgelost zout, dat een base bevat.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2: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Noteer de formule van het deeltje dat het zuur is en het deeltje dat de base is.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Een oplossing van 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 je schrijven als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(zie tabel 49).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1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lvl="0">
              <a:spcAft>
                <a:spcPts val="300"/>
              </a:spcAft>
              <a:buSzPts val="1000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Stap 3: Stel vast hoeveel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er wordt overgedragen.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Bij een meerwaardig zuur wordt het maximale aantal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overgedragen. 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Bij een negatief ion als base is het aantal H</a:t>
            </a:r>
            <a:r>
              <a:rPr lang="nl-NL" baseline="30000" dirty="0"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 dat wordt opgenomen gelijk aan de ionlading.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en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kunnen maar één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ion afstaan.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en OH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kunnen maar één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ion opnemen (net als -NH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groepen in aminen).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</a:rPr>
              <a:t>Stap 4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: Noteer de formules van de deeltjes die ontstaan.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17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53A55FE-AB6F-411D-A2A3-C23865FFA3CB}"/>
              </a:ext>
            </a:extLst>
          </p:cNvPr>
          <p:cNvSpPr/>
          <p:nvPr/>
        </p:nvSpPr>
        <p:spPr>
          <a:xfrm>
            <a:off x="243552" y="198564"/>
            <a:ext cx="8900448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300" kern="0" dirty="0">
                <a:latin typeface="Calibri" panose="020F0502020204030204" pitchFamily="34" charset="0"/>
                <a:ea typeface="Arial" panose="020B0604020202020204" pitchFamily="34" charset="0"/>
              </a:rPr>
              <a:t>Stappenplan voor het opstellen van een zuur-base reactievergelijking</a:t>
            </a:r>
          </a:p>
          <a:p>
            <a:pPr>
              <a:spcAft>
                <a:spcPts val="0"/>
              </a:spcAft>
            </a:pPr>
            <a:endParaRPr lang="nl-NL" b="1" kern="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1: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Geef de juiste notaties van de stoffen/oplossingen die bij elkaar worden gevoegd.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Leer de tabellen van hoofdstuk 8 en 9.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oplossing van een zwak en een sterk zuur of base.</a:t>
            </a: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Maak onderscheid tussen een zuiver zuur en een oplossing van een zuur (of base).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Maak onderscheid tussen een vast zout en een opgelost zout, dat een base bevat.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latin typeface="Calibri" panose="020F0502020204030204" pitchFamily="34" charset="0"/>
                <a:ea typeface="Arial" panose="020B0604020202020204" pitchFamily="34" charset="0"/>
              </a:rPr>
              <a:t>Stap 2: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Noteer de formule van het deeltje dat het zuur is en het deeltje dat de base is.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Een oplossing van 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 je schrijven als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(zie tabel 49).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100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lvl="0">
              <a:spcAft>
                <a:spcPts val="300"/>
              </a:spcAft>
              <a:buSzPts val="1000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Stap 3: Stel vast hoeveel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er wordt overgedragen.</a:t>
            </a:r>
          </a:p>
          <a:p>
            <a:pPr marL="85725" lvl="0">
              <a:spcAft>
                <a:spcPts val="300"/>
              </a:spcAft>
              <a:buSzPts val="1000"/>
            </a:pPr>
            <a:endParaRPr lang="nl-NL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Bij een meerwaardig zuur wordt het maximale aantal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overgedragen.  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Bij een negatief ion als base is het aantal H</a:t>
            </a:r>
            <a:r>
              <a:rPr lang="nl-NL" baseline="30000" dirty="0"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 dat wordt opgenomen gelijk aan de ionlading.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en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kunnen maar één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ion afstaan.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en OH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kunnen maar één H</a:t>
            </a:r>
            <a:r>
              <a:rPr lang="nl-NL" baseline="30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ion opnemen (net als -NH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groepen in aminen).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73660">
              <a:spcAft>
                <a:spcPts val="0"/>
              </a:spcAft>
            </a:pPr>
            <a:r>
              <a:rPr lang="nl-NL" dirty="0">
                <a:solidFill>
                  <a:srgbClr val="FF0000"/>
                </a:solidFill>
                <a:latin typeface="Calibri" panose="020F0502020204030204" pitchFamily="34" charset="0"/>
              </a:rPr>
              <a:t>Stap 4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: Noteer de formules van de deeltjes die ontstaan.</a:t>
            </a:r>
          </a:p>
          <a:p>
            <a:pPr marL="73660">
              <a:spcAft>
                <a:spcPts val="0"/>
              </a:spcAft>
            </a:pPr>
            <a:endParaRPr lang="nl-NL" sz="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163513">
              <a:spcAft>
                <a:spcPts val="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Ga ervan uit dat zuur-base reacties aflopend zijn.</a:t>
            </a:r>
            <a:endParaRPr lang="nl-N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163513">
              <a:spcAft>
                <a:spcPts val="300"/>
              </a:spcAft>
              <a:buSzPts val="1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Als er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ontstaat, splitst dit direct in H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 en CO</a:t>
            </a:r>
            <a:r>
              <a:rPr lang="nl-NL" baseline="-250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(gasbelletjes, bruisen).</a:t>
            </a:r>
          </a:p>
          <a:p>
            <a:pPr lvl="0">
              <a:spcAft>
                <a:spcPts val="300"/>
              </a:spcAft>
              <a:buSzPts val="1000"/>
            </a:pPr>
            <a:endParaRPr lang="nl-NL" sz="1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06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1335</Words>
  <Application>Microsoft Office PowerPoint</Application>
  <PresentationFormat>Diavoorstelling (4:3)</PresentationFormat>
  <Paragraphs>138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40</cp:revision>
  <dcterms:created xsi:type="dcterms:W3CDTF">2015-01-27T15:41:00Z</dcterms:created>
  <dcterms:modified xsi:type="dcterms:W3CDTF">2023-03-06T10:29:10Z</dcterms:modified>
</cp:coreProperties>
</file>